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es-E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42F"/>
    <a:srgbClr val="002368"/>
    <a:srgbClr val="200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0" y="-80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68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59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39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02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54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9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91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48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07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69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48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E844A-06B8-4F54-B006-03309D949AD1}" type="datetimeFigureOut">
              <a:rPr lang="es-ES" smtClean="0"/>
              <a:pPr/>
              <a:t>30/06/14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DEAB-F4D1-4779-9D10-75BC3840181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5"/>
          <p:cNvSpPr txBox="1"/>
          <p:nvPr/>
        </p:nvSpPr>
        <p:spPr>
          <a:xfrm>
            <a:off x="0" y="0"/>
            <a:ext cx="25203150" cy="1800000"/>
          </a:xfrm>
          <a:prstGeom prst="rect">
            <a:avLst/>
          </a:prstGeom>
          <a:solidFill>
            <a:srgbClr val="FDC42F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s-ES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000" dirty="0" smtClean="0">
                <a:effectLst/>
                <a:ea typeface="Calibri"/>
                <a:cs typeface="Times New Roman"/>
              </a:rPr>
              <a:t> </a:t>
            </a:r>
            <a:endParaRPr lang="es-ES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32" y="576314"/>
            <a:ext cx="72848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latin typeface="Helvetica LT Std Cond"/>
              </a:rPr>
              <a:t>Título del Trabajo Fin de Grado</a:t>
            </a:r>
            <a:endParaRPr lang="es-ES" sz="4000" dirty="0">
              <a:latin typeface="Helvetica LT Std Cond"/>
            </a:endParaRPr>
          </a:p>
        </p:txBody>
      </p:sp>
      <p:sp>
        <p:nvSpPr>
          <p:cNvPr id="9" name="Cuadro de texto 4"/>
          <p:cNvSpPr txBox="1"/>
          <p:nvPr/>
        </p:nvSpPr>
        <p:spPr>
          <a:xfrm>
            <a:off x="26732" y="34198550"/>
            <a:ext cx="25194261" cy="1800000"/>
          </a:xfrm>
          <a:prstGeom prst="rect">
            <a:avLst/>
          </a:prstGeom>
          <a:noFill/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458700">
              <a:lnSpc>
                <a:spcPct val="115000"/>
              </a:lnSpc>
              <a:spcAft>
                <a:spcPts val="0"/>
              </a:spcAft>
              <a:tabLst>
                <a:tab pos="11018838" algn="l"/>
              </a:tabLst>
            </a:pPr>
            <a:r>
              <a:rPr lang="es-ES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T Std Cond"/>
                <a:ea typeface="Calibri"/>
                <a:cs typeface="Times New Roman"/>
              </a:rPr>
              <a:t>Autor: </a:t>
            </a:r>
            <a:r>
              <a:rPr lang="es-ES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T Std Cond"/>
                <a:ea typeface="Calibri"/>
                <a:cs typeface="Times New Roman"/>
              </a:rPr>
              <a:t>(Nombre </a:t>
            </a:r>
            <a:r>
              <a:rPr lang="es-ES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T Std Cond"/>
                <a:ea typeface="Calibri"/>
                <a:cs typeface="Times New Roman"/>
              </a:rPr>
              <a:t>y </a:t>
            </a:r>
            <a:r>
              <a:rPr lang="es-ES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T Std Cond"/>
                <a:ea typeface="Calibri"/>
                <a:cs typeface="Times New Roman"/>
              </a:rPr>
              <a:t>Apellidos) </a:t>
            </a:r>
            <a:r>
              <a:rPr lang="es-ES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T Std Cond"/>
                <a:ea typeface="Calibri"/>
                <a:cs typeface="Times New Roman"/>
              </a:rPr>
              <a:t>	Trabajo Fin de Grado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7651115" algn="ctr"/>
              </a:tabLst>
            </a:pPr>
            <a:r>
              <a:rPr lang="es-ES" sz="3200" dirty="0">
                <a:ln w="0"/>
                <a:solidFill>
                  <a:srgbClr val="00236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T Std Cond"/>
                <a:ea typeface="Calibri"/>
                <a:cs typeface="Times New Roman"/>
              </a:rPr>
              <a:t> </a:t>
            </a:r>
          </a:p>
          <a:p>
            <a:pPr defTabSz="11841163">
              <a:lnSpc>
                <a:spcPct val="115000"/>
              </a:lnSpc>
              <a:spcAft>
                <a:spcPts val="0"/>
              </a:spcAft>
            </a:pPr>
            <a:r>
              <a:rPr lang="es-ES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T Std Cond"/>
                <a:ea typeface="Calibri"/>
                <a:cs typeface="Times New Roman"/>
              </a:rPr>
              <a:t>	</a:t>
            </a:r>
            <a:r>
              <a:rPr lang="es-ES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T Std Cond"/>
                <a:ea typeface="Calibri"/>
                <a:cs typeface="Times New Roman"/>
              </a:rPr>
              <a:t>(fecha)</a:t>
            </a:r>
            <a:endParaRPr lang="es-ES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elvetica LT Std Cond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ln w="0"/>
                <a:solidFill>
                  <a:srgbClr val="00236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ln w="0"/>
                <a:solidFill>
                  <a:srgbClr val="00236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ln w="0"/>
                <a:solidFill>
                  <a:srgbClr val="00236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ln w="0"/>
                <a:solidFill>
                  <a:srgbClr val="00236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ln w="0"/>
                <a:solidFill>
                  <a:srgbClr val="00236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ln w="0"/>
                <a:solidFill>
                  <a:srgbClr val="00236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ln w="0"/>
                <a:solidFill>
                  <a:srgbClr val="00236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ln w="0"/>
                <a:solidFill>
                  <a:srgbClr val="00236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 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110" y="34348066"/>
            <a:ext cx="7488833" cy="126814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26732" y="33844010"/>
            <a:ext cx="25173193" cy="0"/>
          </a:xfrm>
          <a:prstGeom prst="line">
            <a:avLst/>
          </a:prstGeom>
          <a:ln w="28575">
            <a:solidFill>
              <a:srgbClr val="FDC4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13609687" y="288282"/>
            <a:ext cx="8056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200" dirty="0" smtClean="0">
                <a:latin typeface="Helvetica LT Std Cond"/>
                <a:cs typeface="Helvetica LT Std Cond"/>
              </a:rPr>
              <a:t>Ingeniería Multimedia</a:t>
            </a:r>
            <a:endParaRPr lang="es-ES" sz="7200" dirty="0">
              <a:latin typeface="Helvetica LT Std Cond"/>
              <a:cs typeface="Helvetica LT Std Cond"/>
            </a:endParaRPr>
          </a:p>
        </p:txBody>
      </p:sp>
      <p:pic>
        <p:nvPicPr>
          <p:cNvPr id="14" name="Imagen 13" descr="logoep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607" y="288282"/>
            <a:ext cx="3122062" cy="1152128"/>
          </a:xfrm>
          <a:prstGeom prst="rect">
            <a:avLst/>
          </a:prstGeom>
        </p:spPr>
      </p:pic>
      <p:pic>
        <p:nvPicPr>
          <p:cNvPr id="15" name="Imagen 14" descr="logoi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1495" y="216274"/>
            <a:ext cx="1296144" cy="124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</Words>
  <Application>Microsoft Macintosh PowerPoint</Application>
  <PresentationFormat>Personalizado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... ...</cp:lastModifiedBy>
  <cp:revision>11</cp:revision>
  <dcterms:created xsi:type="dcterms:W3CDTF">2014-06-04T20:29:24Z</dcterms:created>
  <dcterms:modified xsi:type="dcterms:W3CDTF">2014-06-30T13:05:23Z</dcterms:modified>
</cp:coreProperties>
</file>